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71" r:id="rId4"/>
    <p:sldId id="260" r:id="rId5"/>
    <p:sldId id="259" r:id="rId6"/>
    <p:sldId id="268" r:id="rId7"/>
    <p:sldId id="269" r:id="rId8"/>
    <p:sldId id="270" r:id="rId9"/>
    <p:sldId id="261" r:id="rId10"/>
    <p:sldId id="262" r:id="rId11"/>
    <p:sldId id="265" r:id="rId12"/>
    <p:sldId id="266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FA889-18AC-4FA8-9E38-FA3C3203DD5A}" type="datetimeFigureOut">
              <a:rPr lang="pl-PL" smtClean="0"/>
              <a:t>19.11.2024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F779D-C937-463D-A49F-84612585759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2340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F779D-C937-463D-A49F-84612585759C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5442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831B-360C-409D-B227-5F5582CB7869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31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FF6AB-0C02-431E-9376-9DDC72DC1B90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025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5EBD-C835-4035-AFA7-CB72D2DA6DFC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372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396E-4A33-4B8A-8828-C3E91B739CE3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879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178-FA09-432D-B8F1-3B13A0D10F01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1572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57C0-DDFB-4966-B9A2-0F9901514193}" type="datetime1">
              <a:rPr lang="pl-PL" smtClean="0"/>
              <a:t>19.11.2024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4911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7D48-087E-47B3-BE73-0D9607216010}" type="datetime1">
              <a:rPr lang="pl-PL" smtClean="0"/>
              <a:t>19.11.2024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045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0E15-0676-44B4-8AF4-81AFBADFF5F7}" type="datetime1">
              <a:rPr lang="pl-PL" smtClean="0"/>
              <a:t>19.11.2024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338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29594-6537-4E55-AE06-D04DD454B885}" type="datetime1">
              <a:rPr lang="pl-PL" smtClean="0"/>
              <a:t>19.11.2024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859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31349-2FC1-4A56-BA00-C16068AE40DF}" type="datetime1">
              <a:rPr lang="pl-PL" smtClean="0"/>
              <a:t>19.11.2024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475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F448-F363-4781-A13E-25A9A8C97DC9}" type="datetime1">
              <a:rPr lang="pl-PL" smtClean="0"/>
              <a:t>19.11.2024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529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6987C-5692-446D-A450-36A35D71369F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1F381-822E-4BAC-AEC9-7DCA833F20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11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771609"/>
          </a:xfrm>
        </p:spPr>
        <p:txBody>
          <a:bodyPr>
            <a:normAutofit/>
          </a:bodyPr>
          <a:lstStyle/>
          <a:p>
            <a:r>
              <a:rPr lang="pl-PL" sz="4400" b="1" dirty="0"/>
              <a:t>SPOTKANIE INFORMACYJNE </a:t>
            </a:r>
            <a:br>
              <a:rPr lang="pl-PL" sz="4400" b="1" dirty="0"/>
            </a:br>
            <a:r>
              <a:rPr lang="pl-PL" sz="4400" b="1" dirty="0"/>
              <a:t>DOT. REKRUTACJI W RAMACH PROJEKTU:</a:t>
            </a:r>
            <a:br>
              <a:rPr lang="pl-PL" sz="4400" b="1" dirty="0"/>
            </a:br>
            <a:r>
              <a:rPr lang="pl-PL" sz="3600" b="1" dirty="0">
                <a:effectLst/>
                <a:latin typeface="Calibri" panose="020F050202020403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„Organizacja zajęć dla dzieci w wieku przedszkolnym”</a:t>
            </a:r>
            <a:r>
              <a:rPr lang="pl-PL" sz="3600" dirty="0">
                <a:effectLst/>
                <a:latin typeface="Calibri" panose="020F050202020403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pl-PL" sz="3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pl-PL" sz="36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5512158"/>
            <a:ext cx="9144000" cy="531254"/>
          </a:xfrm>
        </p:spPr>
        <p:txBody>
          <a:bodyPr/>
          <a:lstStyle/>
          <a:p>
            <a:r>
              <a:rPr lang="pl-PL" b="1" dirty="0"/>
              <a:t>Październik 2024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1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A23530F9-AF74-4878-AD22-EE3ADF14814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672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22871"/>
            <a:ext cx="10515600" cy="867817"/>
          </a:xfrm>
        </p:spPr>
        <p:txBody>
          <a:bodyPr/>
          <a:lstStyle/>
          <a:p>
            <a:r>
              <a:rPr lang="pl-PL" b="1" dirty="0"/>
              <a:t>Rekrutacja w ramach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pl-PL" dirty="0"/>
              <a:t>Lista osób zakwalifikowanych zostanie utworzona na podstawie liczby uzyskanych pkt. za kryteria rekrutacji. Utworzona zostanie lista podstawowa oraz – jeśli liczba zakwalifikowanych będzie wyższa niż liczba miejsc – lista rezerwowa, wg liczby uzyskanych pkt.</a:t>
            </a:r>
          </a:p>
          <a:p>
            <a:pPr lvl="0"/>
            <a:r>
              <a:rPr lang="pl-PL" dirty="0"/>
              <a:t>W przypadku takiej samej liczby pkt. decyduje kolejność zgłoszeń.</a:t>
            </a:r>
          </a:p>
          <a:p>
            <a:pPr lvl="0"/>
            <a:r>
              <a:rPr lang="pl-PL" dirty="0"/>
              <a:t>O zakwalifikowaniu do projektu Realizator projektu powiadamia uczestnika projektu i jego opiekuna prawnego. Powiadomienie winno być skuteczne i dokonane w sposób zwyczajowo przyjęty w danej PS w sprawach kontaktów z rodzicami uczniów/uczennic.</a:t>
            </a:r>
          </a:p>
          <a:p>
            <a:pPr lvl="0"/>
            <a:r>
              <a:rPr lang="pl-PL" dirty="0"/>
              <a:t>W przypadku rezygnacji lub wcześniejszego ukończenia udziału w projekcie  uczestniczki/uczestnika, jej/jego miejsce zajmie kolejna osoba z listy rezerwowej.</a:t>
            </a:r>
          </a:p>
          <a:p>
            <a:pPr lvl="0"/>
            <a:r>
              <a:rPr lang="pl-PL" dirty="0"/>
              <a:t>W przypadku trudności w zrekrutowaniu UP zostaną zorganizowane dodatkowe spotkania informacyjne, zintensyfikowane zostaną działania promocyjne, możliwe jest przeprowadzenie dodatkowej rekrutacji.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10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240D1368-ED84-4354-BFB0-20C4AA378F0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446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22871"/>
            <a:ext cx="10515600" cy="867817"/>
          </a:xfrm>
        </p:spPr>
        <p:txBody>
          <a:bodyPr/>
          <a:lstStyle/>
          <a:p>
            <a:r>
              <a:rPr lang="pl-PL" b="1" dirty="0"/>
              <a:t>Rekrutacja w ramach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pl-PL" dirty="0"/>
              <a:t>Za proces rekrutacji w ramach Projektu odpowiedzialny będzie Zespół Rekrutacyjny, w którego skład wchodzą osoby o następujących kompetencjach:</a:t>
            </a:r>
          </a:p>
          <a:p>
            <a:pPr lvl="0"/>
            <a:r>
              <a:rPr lang="pl-PL" dirty="0"/>
              <a:t>Dyrektor oddziałów przedszkolnych w SP,</a:t>
            </a:r>
          </a:p>
          <a:p>
            <a:pPr lvl="0"/>
            <a:r>
              <a:rPr lang="pl-PL" dirty="0"/>
              <a:t>Koordynator Projektu.</a:t>
            </a:r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11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796D77D-CA6A-4E12-9B57-F7097DE5E58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04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b="1" dirty="0"/>
              <a:t>DZIĘKUJĘ ZA UWAGĘ!!! </a:t>
            </a:r>
            <a:r>
              <a:rPr lang="pl-PL" b="1" dirty="0">
                <a:sym typeface="Wingdings" panose="05000000000000000000" pitchFamily="2" charset="2"/>
              </a:rPr>
              <a:t></a:t>
            </a:r>
            <a:endParaRPr lang="pl-PL" b="1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12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AF29E6F-9AC9-437C-B8DE-7A2A9431D62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02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22871"/>
            <a:ext cx="10515600" cy="867817"/>
          </a:xfrm>
        </p:spPr>
        <p:txBody>
          <a:bodyPr/>
          <a:lstStyle/>
          <a:p>
            <a:r>
              <a:rPr lang="pl-PL" b="1" dirty="0"/>
              <a:t>Kilka słów o projekcie…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Celem projektu jest zwiększenie szans edukacyjnych dzieci poprzez zapewnienie im warunków do rozwijania indywidualnego potencjału, co przełoży się w przyszłości na rozwój osobisty. W projekcie uczestniczyć będą również dzieci o specjalnych potrzebach rozwojowych i edukacyjnych. Realizacja przedmiotowego projektu zakłada prowadzenia działań z zakresu dodatkowych zajęć dla dzieci </a:t>
            </a:r>
            <a:b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wieku przedszkolnym oraz działań w zakresie edukacji włączającej w celu zapewnienia dzieciom wysokiej jakości kształcenia. W związku z powyższym planuje się również szkolenia dla nauczycieli wychowania przedszkolnego ze Szkoły Podstawowej im. Polskich Noblistów w Kruszynie oraz ze Szkoły Podstawowej im. Janusza Korczaka w Smólniku. Projekt skierowany jest do 50 dzieci z edukacji przedszkolnej. 25 dzieci z oddziałów przed w Szkole Podstawowej im. Polskich Noblistów w Kruszynie i 25 dzieci z oddziałów przed w Szkole Podstawowej im. Janusza Korczaka w Smólniku oraz 16 nauczycieli ze szkół.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Okres realizacji projektu: od 02.09.2024 r. do 31.08.2025 r.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projektu zrealizowane zostaną zadania: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Zadanie 1. Wsparcie dla nauczycieli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Zadanie 2. Wsparcie dla dzieci z oddziałów przedszkolnych w: SP w Smólniku i SP w Kruszynie - zajęcia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Zadanie 3. Wsparcie dla dzieci z oddziałów przedszkolnych w: SP w Smólniku i SP w Kruszynie - doposażenie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2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BBD60D45-97E4-436D-9AEA-56E9AF07A93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080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7FF302-8527-475D-8DFE-52A949498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Wsparcie skierowane jest do 50 dzieci z 2 oddziałów przed. ze Smólnika i Kruszyna. 1. SP Smólnik Wyjazd na zajęcia/warsztaty "Laboratorium Dymiącego Lodu" – 25 dzieci do Włocławka, 2. SP Smólnik Wyjazd na zajęcia z ochrony klimatu - warsztaty przyrodnicze - 25 dzieci do Kowala, 3. SP Kruszyn Wyjazd do kina – 25 dzieci do Kowala, 4. SP Kruszyn Wyjazd na warsztaty do Akademii Pana Królika – 25 dzieci do Włocławka, 5. SP Kruszyn Warsztaty ekologiczne – 25 dzieci stacjonarnie i wyjazdowo, 6. SP Smólnik - Zajęcia </a:t>
            </a:r>
            <a:r>
              <a:rPr lang="pl-PL" dirty="0" err="1"/>
              <a:t>korekcyjno</a:t>
            </a:r>
            <a:r>
              <a:rPr lang="pl-PL" dirty="0"/>
              <a:t> - kompensacyjne. 60h – 5 dzieci, 7. SP Smólnik - Zajęcia z programowania, rozwijanie kompetencji informatyczno-cyfrowych. 90h – 18 dzieci, 8. SP Smólnik - Zajęcia NAUCZANIE PRZEZ EKSPERYMENTOWANIE z zakresu matematyki i przyrody. 60h – 25 dzieci, 9. SP Smólnik - Koło taneczno-rytmiczne, kompetencje świadomości i ekspresji kulturalnej 60h - 25 dzieci, 10. SP Smólnik - Grupowe zajęcia logopedyczne. 30h - 25 dzieci, 11. Smólnik - Indywidualne zajęcia integracji sensorycznej. 120h – 4 dzieci, 12. SP Smólnik - Warsztaty kreatywny maluch. 12h – 25 dzieci, 13. SP Kruszyn - Zajęcia </a:t>
            </a:r>
            <a:r>
              <a:rPr lang="pl-PL" dirty="0" err="1"/>
              <a:t>korekcyjno</a:t>
            </a:r>
            <a:r>
              <a:rPr lang="pl-PL" dirty="0"/>
              <a:t> - kompensacyjne. 30h – 2 dzieci, 14. SP Kruszyn - Integracja sensoryczna. 30h – 2 dzieci, 15. SP Kruszyn - Terapia ręki. 30h – 4 dzieci, 16. SP Kruszyn - Zajęcia rozwijające kompetencje emocjonalno-społeczne. 30h – 3 dzieci, 17. SP Kruszyn - Zajęcia terapeutyczne z pedagogiem/psychologiem. 60h – 2 dzieci, 18. SP Kruszyn - Zajęcia logopedyczne. 210 h – 21 dzieci, 19. SP Kruszyn - Zajęcia rozwijające uzdolnienia taneczne - fitness dla dzieci. 60h – 20 dzieci, 20. SP Kruszyn - Zajęcia - </a:t>
            </a:r>
            <a:r>
              <a:rPr lang="pl-PL" dirty="0" err="1"/>
              <a:t>bajkoterapia</a:t>
            </a:r>
            <a:r>
              <a:rPr lang="pl-PL" dirty="0"/>
              <a:t>. 60 h – 25 dzieci, 21. SP Kruszyn - Gimnastyka </a:t>
            </a:r>
            <a:r>
              <a:rPr lang="pl-PL" dirty="0" err="1"/>
              <a:t>korekcyjno</a:t>
            </a:r>
            <a:r>
              <a:rPr lang="pl-PL" dirty="0"/>
              <a:t> – kompensacyjna - edukacja prozdrowotna. 30h – 5 dzieci. Jedno dziecko może brać udział w kilku wsparciach.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B7E6F38-F390-452B-A482-BB6305F99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3</a:t>
            </a:fld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CBFA2C2-A0B8-41FA-A840-3C0A239D10A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825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22871"/>
            <a:ext cx="10515600" cy="867817"/>
          </a:xfrm>
        </p:spPr>
        <p:txBody>
          <a:bodyPr/>
          <a:lstStyle/>
          <a:p>
            <a:r>
              <a:rPr lang="pl-PL" b="1" dirty="0"/>
              <a:t>Rekrutacja w ramach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pl-PL" dirty="0"/>
              <a:t>Procedura rekrutacyjna składa się z następujących etapów:</a:t>
            </a:r>
          </a:p>
          <a:p>
            <a:pPr lvl="0"/>
            <a:r>
              <a:rPr lang="pl-PL" dirty="0"/>
              <a:t>Spotkanie informacyjno-rekrutacyjne,</a:t>
            </a:r>
          </a:p>
          <a:p>
            <a:pPr lvl="0"/>
            <a:r>
              <a:rPr lang="pl-PL" dirty="0"/>
              <a:t>Przyjmowanie wypełnionych dokumentów rekrutacyjnych,</a:t>
            </a:r>
          </a:p>
          <a:p>
            <a:pPr lvl="0"/>
            <a:r>
              <a:rPr lang="pl-PL" dirty="0"/>
              <a:t>Weryfikacja złożonych dokumentów,</a:t>
            </a:r>
          </a:p>
          <a:p>
            <a:pPr lvl="0"/>
            <a:r>
              <a:rPr lang="pl-PL" dirty="0"/>
              <a:t>Ogłoszenie listy osób zakwalifikowanych do udziału w Projekcie oraz sporządzenie listy rezerwowej.</a:t>
            </a:r>
          </a:p>
          <a:p>
            <a:pPr marL="0" lvl="0" indent="0">
              <a:buNone/>
            </a:pPr>
            <a:endParaRPr lang="pl-PL" dirty="0"/>
          </a:p>
          <a:p>
            <a:pPr marL="0" lvl="0" indent="0">
              <a:buNone/>
            </a:pPr>
            <a:r>
              <a:rPr lang="pl-PL" dirty="0"/>
              <a:t>Wszystkie działania rekrutacyjne uwzględniają standardy dostępności z zał. </a:t>
            </a:r>
            <a:br>
              <a:rPr lang="pl-PL" dirty="0"/>
            </a:br>
            <a:r>
              <a:rPr lang="pl-PL" dirty="0"/>
              <a:t>nr 2 do Wytycznych dot. realizacji zasad równościowych w ramach FU </a:t>
            </a:r>
            <a:br>
              <a:rPr lang="pl-PL" dirty="0"/>
            </a:br>
            <a:r>
              <a:rPr lang="pl-PL" dirty="0"/>
              <a:t>na lata 2021-2027.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4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41D4C9CC-2459-4ACE-B702-2C38C58FD1A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006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22871"/>
            <a:ext cx="10515600" cy="867817"/>
          </a:xfrm>
        </p:spPr>
        <p:txBody>
          <a:bodyPr/>
          <a:lstStyle/>
          <a:p>
            <a:r>
              <a:rPr lang="pl-PL" b="1" dirty="0"/>
              <a:t>Rekrutacja w ramach projektu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l-PL" dirty="0"/>
              <a:t>Projekt skierowany jest do 50 dzieci w wieku przedszkolnym , 16 przedstawicieli kadry OWP . </a:t>
            </a:r>
          </a:p>
          <a:p>
            <a:pPr lvl="0"/>
            <a:endParaRPr lang="pl-PL" dirty="0"/>
          </a:p>
          <a:p>
            <a:r>
              <a:rPr lang="pl-PL" dirty="0"/>
              <a:t>Projekt jest skierowany bezpośrednio do dzieci w wieku przedszkolnym mieszkających w rozumieniu Kodeksu Cywilnego lub uczących się na terenie województwa kujawsko-pomorskiego.</a:t>
            </a:r>
          </a:p>
          <a:p>
            <a:pPr lvl="0"/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5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FB52A64-A09A-4DCA-B88B-3C6385236AD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260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22871"/>
            <a:ext cx="10515600" cy="867817"/>
          </a:xfrm>
        </p:spPr>
        <p:txBody>
          <a:bodyPr/>
          <a:lstStyle/>
          <a:p>
            <a:r>
              <a:rPr lang="pl-PL" b="1" dirty="0"/>
              <a:t>Rekrutacja w ramach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2867" y="1847850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Rekrutacja przeprowadzona zostanie na terenie realizacji projektu, tj. na terenie Gminy Włocławek.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Dostęp do dokumentów rekrutacyjnych dla potencjalnych uczestników będzie zapewniony: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 biurze projektu (tj. Centrum Usług Wspólnych Gminy Włocławek ul. Orla  1, 87-800 Włocławek),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 sekretariatach w SP w Smólniku oraz SP w Kruszynie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na stronach internetowych ww. szkół oraz CUW.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6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A038BCCB-BA41-4999-92ED-D01A66EA85F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454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22871"/>
            <a:ext cx="10515600" cy="867817"/>
          </a:xfrm>
        </p:spPr>
        <p:txBody>
          <a:bodyPr/>
          <a:lstStyle/>
          <a:p>
            <a:r>
              <a:rPr lang="pl-PL" b="1" dirty="0"/>
              <a:t>Rekrutacja w ramach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pl-PL" dirty="0"/>
              <a:t>W ramach rekrutacji obowiązywać będą 2 rodzaje kryteriów wyboru na uczestnika projektu:</a:t>
            </a:r>
          </a:p>
          <a:p>
            <a:pPr marL="0" lvl="0" indent="0">
              <a:buNone/>
            </a:pPr>
            <a:r>
              <a:rPr lang="pl-PL" b="1" dirty="0"/>
              <a:t>kryteria obligatoryjne (0/1):</a:t>
            </a:r>
          </a:p>
          <a:p>
            <a:pPr lvl="0"/>
            <a:r>
              <a:rPr lang="pl-PL" dirty="0"/>
              <a:t>grupę docelową tworzą dzieci w wieku przedszkolnym mieszkające w rozumieniu KC lub uczące się na terenie województwa kujawsko-pomorskiego;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7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C85CB60F-3343-41C5-9384-553A0AC66F3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448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65835"/>
            <a:ext cx="10515600" cy="824853"/>
          </a:xfrm>
        </p:spPr>
        <p:txBody>
          <a:bodyPr/>
          <a:lstStyle/>
          <a:p>
            <a:r>
              <a:rPr lang="pl-PL" b="1" dirty="0"/>
              <a:t>Rekrutacja w ramach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pl-PL" b="1" dirty="0"/>
              <a:t>Kryteria premiujące (punktowe):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dzieci z opinią Poradni Psychologiczno-Pedagogicznej z zakresu wczesnego wspomagania rozwoju – 10 pkt.,</a:t>
            </a:r>
            <a:endParaRPr lang="pl-PL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dzieci z opinią Poradni Psychologiczno-Pedagogicznej z zaleceniem terapii logopedycznej, terapii SI i innych lub na podstawie diagnozy pedagogicznej wychowawcy – 10 pkt.</a:t>
            </a:r>
            <a:endParaRPr lang="pl-PL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pl-PL" b="1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8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1E85446A-02FA-4775-BEC9-A8B58800B8E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927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22871"/>
            <a:ext cx="10515600" cy="867817"/>
          </a:xfrm>
        </p:spPr>
        <p:txBody>
          <a:bodyPr/>
          <a:lstStyle/>
          <a:p>
            <a:r>
              <a:rPr lang="pl-PL" b="1" dirty="0"/>
              <a:t>Rekrutacja w ramach projektu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613647"/>
            <a:ext cx="10515600" cy="456331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l-PL" sz="1400" dirty="0"/>
              <a:t>Osoba zainteresowana uczestnictwem w projekcie jest zobowiązana do przedłożenia w trakcie procesu rekrutacji następujących dokumentów:</a:t>
            </a:r>
          </a:p>
          <a:p>
            <a:pPr marL="342900" lvl="0" indent="-342900">
              <a:buAutoNum type="arabicPeriod"/>
            </a:pPr>
            <a:r>
              <a:rPr lang="pl-PL" sz="1400" dirty="0"/>
              <a:t>Deklaracji udziału w projekcie – wg wzoru stanowiącego nr 1 do niniejszego Regulaminu,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pl-PL" sz="1400" dirty="0"/>
              <a:t>Formularza „Dane uczestnika projektu” - wg wzoru stanowiącego nr 2 do niniejszego Regulaminu,</a:t>
            </a:r>
          </a:p>
          <a:p>
            <a:pPr marL="0" lvl="0" indent="0">
              <a:buNone/>
            </a:pPr>
            <a:r>
              <a:rPr lang="pl-PL" sz="1400" dirty="0"/>
              <a:t>3.  Dokumentów potwierdzających spełnienie kryteriów obligatoryjnych:</a:t>
            </a:r>
          </a:p>
          <a:p>
            <a:pPr marL="0" lvl="0" indent="0">
              <a:buNone/>
            </a:pPr>
            <a:r>
              <a:rPr lang="pl-PL" sz="1400" dirty="0"/>
              <a:t>1) potwierdzających spełnienie kryteria obligatoryjne:</a:t>
            </a:r>
          </a:p>
          <a:p>
            <a:pPr lvl="0"/>
            <a:r>
              <a:rPr lang="pl-PL" sz="1400" dirty="0"/>
              <a:t>zaświadczenie potwierdzające objęcie dziecka wychowaniem przedszkolnym / dokument potwierdzający wiek dziecka; </a:t>
            </a:r>
          </a:p>
          <a:p>
            <a:r>
              <a:rPr lang="pl-PL" sz="1400" dirty="0"/>
              <a:t>oraz</a:t>
            </a:r>
          </a:p>
          <a:p>
            <a:pPr lvl="0"/>
            <a:r>
              <a:rPr lang="pl-PL" sz="1400" dirty="0"/>
              <a:t>kopie dokumentów zobowiązaniowych wystawionych na rodzica/rodziców/opiekunów prawnych, z którymi dziecko zamieszkuje – np. decyzje </a:t>
            </a:r>
            <a:r>
              <a:rPr lang="pl-PL" sz="1400" dirty="0" err="1"/>
              <a:t>ws</a:t>
            </a:r>
            <a:r>
              <a:rPr lang="pl-PL" sz="1400" dirty="0"/>
              <a:t>. wymiaru podatku od nieruch., rachunki/</a:t>
            </a:r>
            <a:r>
              <a:rPr lang="pl-PL" sz="1400" dirty="0" err="1"/>
              <a:t>fv</a:t>
            </a:r>
            <a:r>
              <a:rPr lang="pl-PL" sz="1400" dirty="0"/>
              <a:t> za media, ścieki, odpady komunalne, umowa najmu, karta pobytu / ewentualnie oświadczenie ww. osób o miejscu zamieszkania dziecka,</a:t>
            </a:r>
          </a:p>
          <a:p>
            <a:pPr marL="0" lvl="0" indent="0">
              <a:buNone/>
            </a:pPr>
            <a:r>
              <a:rPr lang="pl-PL" sz="1400" dirty="0"/>
              <a:t>2) potwierdzających spełnienie kryteriów premiujących:</a:t>
            </a:r>
          </a:p>
          <a:p>
            <a:pPr lvl="0"/>
            <a:r>
              <a:rPr lang="pl-PL" sz="1400" dirty="0"/>
              <a:t>opinia PPP, diagnoza pedagogiczna wychowawcy lub inny dokument,</a:t>
            </a:r>
          </a:p>
          <a:p>
            <a:pPr lvl="0"/>
            <a:r>
              <a:rPr lang="pl-PL" sz="1400" dirty="0"/>
              <a:t>kopia dok. potwierdzających wiek dziecka/PESEL.</a:t>
            </a:r>
          </a:p>
          <a:p>
            <a:pPr marL="0" lvl="0" indent="0">
              <a:buNone/>
            </a:pPr>
            <a:endParaRPr lang="pl-PL" sz="1400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F381-822E-4BAC-AEC9-7DCA833F20C0}" type="slidenum">
              <a:rPr lang="pl-PL" smtClean="0"/>
              <a:t>9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2842CCB0-38A5-4279-B55E-7E811AB536A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4958" y="228511"/>
            <a:ext cx="5760720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4516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1553</TotalTime>
  <Words>1206</Words>
  <Application>Microsoft Office PowerPoint</Application>
  <PresentationFormat>Panoramiczny</PresentationFormat>
  <Paragraphs>76</Paragraphs>
  <Slides>12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Verdana</vt:lpstr>
      <vt:lpstr>Wingdings</vt:lpstr>
      <vt:lpstr>Motyw pakietu Office</vt:lpstr>
      <vt:lpstr>SPOTKANIE INFORMACYJNE  DOT. REKRUTACJI W RAMACH PROJEKTU: „Organizacja zajęć dla dzieci w wieku przedszkolnym”  </vt:lpstr>
      <vt:lpstr>Kilka słów o projekcie…</vt:lpstr>
      <vt:lpstr>Prezentacja programu PowerPoint</vt:lpstr>
      <vt:lpstr>Rekrutacja w ramach projektu</vt:lpstr>
      <vt:lpstr>Rekrutacja w ramach projektu</vt:lpstr>
      <vt:lpstr>Rekrutacja w ramach projektu</vt:lpstr>
      <vt:lpstr>Rekrutacja w ramach projektu</vt:lpstr>
      <vt:lpstr>Rekrutacja w ramach projektu</vt:lpstr>
      <vt:lpstr>Rekrutacja w ramach projektu</vt:lpstr>
      <vt:lpstr>Rekrutacja w ramach projektu</vt:lpstr>
      <vt:lpstr>Rekrutacja w ramach projektu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SPOTKANIE REKRUTACYJNE  DO ŻŁOBKA SAMORZĄDOWEGO W CHODCZU</dc:title>
  <dc:creator>Biuro</dc:creator>
  <cp:lastModifiedBy>CUW CUW</cp:lastModifiedBy>
  <cp:revision>15</cp:revision>
  <dcterms:created xsi:type="dcterms:W3CDTF">2020-09-15T07:41:14Z</dcterms:created>
  <dcterms:modified xsi:type="dcterms:W3CDTF">2024-11-19T14:30:25Z</dcterms:modified>
</cp:coreProperties>
</file>